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8" y="-6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" y="0"/>
            <a:ext cx="91425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404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" y="0"/>
            <a:ext cx="91425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404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" y="0"/>
            <a:ext cx="91425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8079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Design10</dc:creator>
  <cp:lastModifiedBy>User</cp:lastModifiedBy>
  <cp:revision>2</cp:revision>
  <dcterms:created xsi:type="dcterms:W3CDTF">2026-08-03T09:32:21Z</dcterms:created>
  <dcterms:modified xsi:type="dcterms:W3CDTF">2026-08-03T09:58:17Z</dcterms:modified>
</cp:coreProperties>
</file>